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57" r:id="rId2"/>
    <p:sldId id="258" r:id="rId3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60"/>
  </p:normalViewPr>
  <p:slideViewPr>
    <p:cSldViewPr snapToGrid="0">
      <p:cViewPr varScale="1">
        <p:scale>
          <a:sx n="143" d="100"/>
          <a:sy n="143" d="100"/>
        </p:scale>
        <p:origin x="114" y="5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55063-6186-447C-812F-74E444C82B3B}" type="datetimeFigureOut">
              <a:rPr kumimoji="1" lang="ja-JP" altLang="en-US" smtClean="0"/>
              <a:t>2023/3/3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5A79DE-95E0-42FC-920E-BE7F04538C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8301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9A7B12-E920-469E-AE25-A244321252B2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22891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9A7B12-E920-469E-AE25-A244321252B2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74747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77AA3-4A8D-4FF8-9A1B-63DE36BE79B4}" type="datetimeFigureOut">
              <a:rPr kumimoji="1" lang="ja-JP" altLang="en-US" smtClean="0"/>
              <a:t>2023/3/3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DBBB9-6329-4235-A5D6-D34893F8BF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8238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77AA3-4A8D-4FF8-9A1B-63DE36BE79B4}" type="datetimeFigureOut">
              <a:rPr kumimoji="1" lang="ja-JP" altLang="en-US" smtClean="0"/>
              <a:t>2023/3/3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DBBB9-6329-4235-A5D6-D34893F8BF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5786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77AA3-4A8D-4FF8-9A1B-63DE36BE79B4}" type="datetimeFigureOut">
              <a:rPr kumimoji="1" lang="ja-JP" altLang="en-US" smtClean="0"/>
              <a:t>2023/3/3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DBBB9-6329-4235-A5D6-D34893F8BF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1472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77AA3-4A8D-4FF8-9A1B-63DE36BE79B4}" type="datetimeFigureOut">
              <a:rPr kumimoji="1" lang="ja-JP" altLang="en-US" smtClean="0"/>
              <a:t>2023/3/3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DBBB9-6329-4235-A5D6-D34893F8BF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917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77AA3-4A8D-4FF8-9A1B-63DE36BE79B4}" type="datetimeFigureOut">
              <a:rPr kumimoji="1" lang="ja-JP" altLang="en-US" smtClean="0"/>
              <a:t>2023/3/3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DBBB9-6329-4235-A5D6-D34893F8BF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8246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77AA3-4A8D-4FF8-9A1B-63DE36BE79B4}" type="datetimeFigureOut">
              <a:rPr kumimoji="1" lang="ja-JP" altLang="en-US" smtClean="0"/>
              <a:t>2023/3/3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DBBB9-6329-4235-A5D6-D34893F8BF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0876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77AA3-4A8D-4FF8-9A1B-63DE36BE79B4}" type="datetimeFigureOut">
              <a:rPr kumimoji="1" lang="ja-JP" altLang="en-US" smtClean="0"/>
              <a:t>2023/3/3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DBBB9-6329-4235-A5D6-D34893F8BF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4085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77AA3-4A8D-4FF8-9A1B-63DE36BE79B4}" type="datetimeFigureOut">
              <a:rPr kumimoji="1" lang="ja-JP" altLang="en-US" smtClean="0"/>
              <a:t>2023/3/3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DBBB9-6329-4235-A5D6-D34893F8BF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8872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77AA3-4A8D-4FF8-9A1B-63DE36BE79B4}" type="datetimeFigureOut">
              <a:rPr kumimoji="1" lang="ja-JP" altLang="en-US" smtClean="0"/>
              <a:t>2023/3/3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DBBB9-6329-4235-A5D6-D34893F8BF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0627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77AA3-4A8D-4FF8-9A1B-63DE36BE79B4}" type="datetimeFigureOut">
              <a:rPr kumimoji="1" lang="ja-JP" altLang="en-US" smtClean="0"/>
              <a:t>2023/3/3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DBBB9-6329-4235-A5D6-D34893F8BF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6383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77AA3-4A8D-4FF8-9A1B-63DE36BE79B4}" type="datetimeFigureOut">
              <a:rPr kumimoji="1" lang="ja-JP" altLang="en-US" smtClean="0"/>
              <a:t>2023/3/3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DBBB9-6329-4235-A5D6-D34893F8BF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7864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277AA3-4A8D-4FF8-9A1B-63DE36BE79B4}" type="datetimeFigureOut">
              <a:rPr kumimoji="1" lang="ja-JP" altLang="en-US" smtClean="0"/>
              <a:t>2023/3/3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8DBBB9-6329-4235-A5D6-D34893F8BF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9899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667769" y="887136"/>
            <a:ext cx="5808464" cy="2106000"/>
          </a:xfrm>
          <a:prstGeom prst="rect">
            <a:avLst/>
          </a:prstGeom>
          <a:noFill/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0"/>
              </a:spcBef>
              <a:buNone/>
            </a:pPr>
            <a:r>
              <a:rPr lang="ja-JP" altLang="en-US" sz="2400" dirty="0">
                <a:solidFill>
                  <a:schemeClr val="tx1"/>
                </a:solidFill>
                <a:latin typeface="+mn-ea"/>
              </a:rPr>
              <a:t>第</a:t>
            </a:r>
            <a:r>
              <a:rPr lang="en-US" altLang="ja-JP" sz="2400" dirty="0">
                <a:solidFill>
                  <a:schemeClr val="tx1"/>
                </a:solidFill>
                <a:latin typeface="+mn-ea"/>
              </a:rPr>
              <a:t>19</a:t>
            </a:r>
            <a:r>
              <a:rPr lang="ja-JP" altLang="en-US" sz="2400" dirty="0">
                <a:solidFill>
                  <a:schemeClr val="tx1"/>
                </a:solidFill>
                <a:latin typeface="+mn-ea"/>
              </a:rPr>
              <a:t>回日本神経摂食嚥下・栄養学会</a:t>
            </a:r>
            <a:endParaRPr lang="en-US" altLang="ja-JP" sz="2400" dirty="0">
              <a:solidFill>
                <a:schemeClr val="tx1"/>
              </a:solidFill>
              <a:latin typeface="+mn-ea"/>
            </a:endParaRPr>
          </a:p>
          <a:p>
            <a:pPr algn="ctr">
              <a:spcBef>
                <a:spcPct val="0"/>
              </a:spcBef>
              <a:buNone/>
            </a:pPr>
            <a:r>
              <a:rPr lang="ja-JP" altLang="en-US" sz="2400" dirty="0">
                <a:solidFill>
                  <a:schemeClr val="tx1"/>
                </a:solidFill>
                <a:latin typeface="+mn-ea"/>
              </a:rPr>
              <a:t>学術集会 福岡大会 </a:t>
            </a:r>
            <a:r>
              <a:rPr lang="en-US" altLang="ja-JP" sz="2400" dirty="0">
                <a:solidFill>
                  <a:schemeClr val="tx1"/>
                </a:solidFill>
                <a:latin typeface="+mn-ea"/>
              </a:rPr>
              <a:t>COI </a:t>
            </a:r>
            <a:r>
              <a:rPr lang="ja-JP" altLang="en-US" sz="2400" dirty="0">
                <a:solidFill>
                  <a:schemeClr val="tx1"/>
                </a:solidFill>
                <a:latin typeface="+mn-ea"/>
              </a:rPr>
              <a:t>開示</a:t>
            </a:r>
            <a:endParaRPr lang="en-US" altLang="ja-JP" sz="2400" dirty="0">
              <a:solidFill>
                <a:schemeClr val="tx1"/>
              </a:solidFill>
              <a:latin typeface="+mn-ea"/>
            </a:endParaRPr>
          </a:p>
          <a:p>
            <a:pPr algn="ctr">
              <a:spcBef>
                <a:spcPts val="1350"/>
              </a:spcBef>
            </a:pPr>
            <a:r>
              <a:rPr lang="zh-TW" altLang="en-US" sz="22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筆頭</a:t>
            </a:r>
            <a:r>
              <a:rPr lang="ja-JP" altLang="en-US" sz="22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演者</a:t>
            </a:r>
            <a:r>
              <a:rPr lang="zh-TW" altLang="en-US" sz="22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名</a:t>
            </a:r>
            <a:r>
              <a:rPr lang="ja-JP" altLang="en-US" sz="22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：〇〇〇〇</a:t>
            </a:r>
            <a:endParaRPr lang="en-US" altLang="ja-JP" sz="22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053" name="テキスト ボックス 8"/>
          <p:cNvSpPr txBox="1">
            <a:spLocks noChangeArrowheads="1"/>
          </p:cNvSpPr>
          <p:nvPr/>
        </p:nvSpPr>
        <p:spPr bwMode="auto">
          <a:xfrm>
            <a:off x="1916666" y="3408064"/>
            <a:ext cx="531066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latin typeface="游ゴシック "/>
                <a:ea typeface="+mn-ea"/>
              </a:rPr>
              <a:t>演題発表に関連し、開示すべき</a:t>
            </a:r>
            <a:r>
              <a:rPr lang="en-US" altLang="ja-JP" sz="2000" dirty="0">
                <a:latin typeface="游ゴシック "/>
                <a:ea typeface="+mn-ea"/>
              </a:rPr>
              <a:t>COI</a:t>
            </a:r>
            <a:r>
              <a:rPr lang="ja-JP" altLang="en-US" sz="2000" dirty="0">
                <a:latin typeface="游ゴシック "/>
                <a:ea typeface="+mn-ea"/>
              </a:rPr>
              <a:t>関係に</a:t>
            </a:r>
            <a:endParaRPr lang="en-US" altLang="ja-JP" sz="2000" dirty="0">
              <a:latin typeface="游ゴシック "/>
              <a:ea typeface="+mn-ea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latin typeface="游ゴシック "/>
                <a:ea typeface="+mn-ea"/>
              </a:rPr>
              <a:t>ある企業などはありません。</a:t>
            </a:r>
          </a:p>
        </p:txBody>
      </p:sp>
    </p:spTree>
    <p:extLst>
      <p:ext uri="{BB962C8B-B14F-4D97-AF65-F5344CB8AC3E}">
        <p14:creationId xmlns:p14="http://schemas.microsoft.com/office/powerpoint/2010/main" val="3464328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テキスト ボックス 8"/>
          <p:cNvSpPr txBox="1">
            <a:spLocks noChangeArrowheads="1"/>
          </p:cNvSpPr>
          <p:nvPr/>
        </p:nvSpPr>
        <p:spPr bwMode="auto">
          <a:xfrm>
            <a:off x="1886546" y="3540799"/>
            <a:ext cx="537091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10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729259" y="2382905"/>
            <a:ext cx="6114933" cy="2613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363" indent="6350">
              <a:spcAft>
                <a:spcPts val="900"/>
              </a:spcAft>
              <a:tabLst>
                <a:tab pos="3148013" algn="l"/>
              </a:tabLst>
            </a:pPr>
            <a:r>
              <a:rPr lang="ja-JP" altLang="en-US" sz="1500" dirty="0">
                <a:latin typeface="+mn-ea"/>
              </a:rPr>
              <a:t>演題発表に関して、開示すべき</a:t>
            </a:r>
            <a:r>
              <a:rPr lang="en-US" altLang="ja-JP" sz="1500" dirty="0">
                <a:latin typeface="+mn-ea"/>
              </a:rPr>
              <a:t>COI </a:t>
            </a:r>
            <a:r>
              <a:rPr lang="ja-JP" altLang="en-US" sz="1500" dirty="0">
                <a:latin typeface="+mn-ea"/>
              </a:rPr>
              <a:t>関係にある企業などとして</a:t>
            </a:r>
            <a:endParaRPr lang="en-US" altLang="ja-JP" sz="1500" dirty="0">
              <a:latin typeface="+mn-ea"/>
            </a:endParaRPr>
          </a:p>
          <a:p>
            <a:pPr marL="1009650" indent="-198438">
              <a:spcAft>
                <a:spcPts val="450"/>
              </a:spcAft>
              <a:buFont typeface="+mj-ea"/>
              <a:buAutoNum type="circleNumDbPlain"/>
              <a:tabLst>
                <a:tab pos="3148013" algn="l"/>
              </a:tabLst>
            </a:pPr>
            <a:r>
              <a:rPr lang="ja-JP" altLang="en-US" sz="1200" dirty="0">
                <a:latin typeface="+mn-ea"/>
              </a:rPr>
              <a:t>顧問：</a:t>
            </a:r>
            <a:r>
              <a:rPr lang="en-US" altLang="ja-JP" sz="1200" dirty="0">
                <a:latin typeface="+mn-ea"/>
              </a:rPr>
              <a:t>	</a:t>
            </a:r>
            <a:r>
              <a:rPr lang="ja-JP" altLang="en-US" sz="1200" dirty="0">
                <a:latin typeface="+mn-ea"/>
              </a:rPr>
              <a:t>なし</a:t>
            </a:r>
            <a:endParaRPr lang="en-US" altLang="ja-JP" sz="1200" dirty="0">
              <a:latin typeface="+mn-ea"/>
            </a:endParaRPr>
          </a:p>
          <a:p>
            <a:pPr marL="1009650" indent="-198438">
              <a:spcAft>
                <a:spcPts val="450"/>
              </a:spcAft>
              <a:buFont typeface="+mj-ea"/>
              <a:buAutoNum type="circleNumDbPlain"/>
              <a:tabLst>
                <a:tab pos="3148013" algn="l"/>
              </a:tabLst>
            </a:pPr>
            <a:r>
              <a:rPr lang="ja-JP" altLang="en-US" sz="1200" dirty="0">
                <a:latin typeface="+mn-ea"/>
              </a:rPr>
              <a:t>株保有・利益：</a:t>
            </a:r>
            <a:r>
              <a:rPr lang="en-US" altLang="ja-JP" sz="1200" dirty="0">
                <a:latin typeface="+mn-ea"/>
              </a:rPr>
              <a:t>	</a:t>
            </a:r>
            <a:r>
              <a:rPr lang="ja-JP" altLang="en-US" sz="1200" dirty="0">
                <a:latin typeface="+mn-ea"/>
              </a:rPr>
              <a:t>なし</a:t>
            </a:r>
            <a:endParaRPr lang="en-US" altLang="ja-JP" sz="1200" dirty="0">
              <a:latin typeface="+mn-ea"/>
            </a:endParaRPr>
          </a:p>
          <a:p>
            <a:pPr marL="1009650" indent="-198438">
              <a:spcAft>
                <a:spcPts val="450"/>
              </a:spcAft>
              <a:buFont typeface="+mj-ea"/>
              <a:buAutoNum type="circleNumDbPlain"/>
              <a:tabLst>
                <a:tab pos="3148013" algn="l"/>
              </a:tabLst>
            </a:pPr>
            <a:r>
              <a:rPr lang="ja-JP" altLang="en-US" sz="1200" dirty="0">
                <a:latin typeface="+mn-ea"/>
              </a:rPr>
              <a:t>特許使用料：</a:t>
            </a:r>
            <a:r>
              <a:rPr lang="en-US" altLang="ja-JP" sz="1200" dirty="0">
                <a:latin typeface="+mn-ea"/>
              </a:rPr>
              <a:t>	</a:t>
            </a:r>
            <a:r>
              <a:rPr lang="ja-JP" altLang="en-US" sz="1200" dirty="0">
                <a:latin typeface="+mn-ea"/>
              </a:rPr>
              <a:t>なし</a:t>
            </a:r>
            <a:endParaRPr lang="en-US" altLang="ja-JP" sz="1200" dirty="0">
              <a:latin typeface="+mn-ea"/>
            </a:endParaRPr>
          </a:p>
          <a:p>
            <a:pPr marL="1009650" indent="-198438">
              <a:spcAft>
                <a:spcPts val="450"/>
              </a:spcAft>
              <a:buFont typeface="+mj-ea"/>
              <a:buAutoNum type="circleNumDbPlain"/>
              <a:tabLst>
                <a:tab pos="3148013" algn="l"/>
              </a:tabLst>
            </a:pPr>
            <a:r>
              <a:rPr lang="ja-JP" altLang="en-US" sz="1200" dirty="0">
                <a:latin typeface="+mn-ea"/>
              </a:rPr>
              <a:t>講演料：</a:t>
            </a:r>
            <a:r>
              <a:rPr lang="en-US" altLang="ja-JP" sz="1200" dirty="0">
                <a:latin typeface="+mn-ea"/>
              </a:rPr>
              <a:t>	</a:t>
            </a:r>
            <a:r>
              <a:rPr lang="ja-JP" altLang="en-US" sz="1200" dirty="0">
                <a:latin typeface="+mn-ea"/>
              </a:rPr>
              <a:t>なし</a:t>
            </a:r>
            <a:endParaRPr lang="en-US" altLang="ja-JP" sz="1200" dirty="0">
              <a:latin typeface="+mn-ea"/>
            </a:endParaRPr>
          </a:p>
          <a:p>
            <a:pPr marL="1009650" indent="-198438">
              <a:spcAft>
                <a:spcPts val="450"/>
              </a:spcAft>
              <a:buFont typeface="+mj-ea"/>
              <a:buAutoNum type="circleNumDbPlain"/>
              <a:tabLst>
                <a:tab pos="3148013" algn="l"/>
              </a:tabLst>
            </a:pPr>
            <a:r>
              <a:rPr lang="ja-JP" altLang="en-US" sz="1200" dirty="0">
                <a:latin typeface="+mn-ea"/>
              </a:rPr>
              <a:t>原稿料：</a:t>
            </a:r>
            <a:r>
              <a:rPr lang="en-US" altLang="ja-JP" sz="1200" dirty="0">
                <a:latin typeface="+mn-ea"/>
              </a:rPr>
              <a:t>	</a:t>
            </a:r>
            <a:r>
              <a:rPr lang="ja-JP" altLang="en-US" sz="1200" dirty="0">
                <a:latin typeface="+mn-ea"/>
              </a:rPr>
              <a:t>なし</a:t>
            </a:r>
            <a:endParaRPr lang="en-US" altLang="ja-JP" sz="1200" dirty="0">
              <a:latin typeface="+mn-ea"/>
            </a:endParaRPr>
          </a:p>
          <a:p>
            <a:pPr marL="1009650" indent="-198438">
              <a:spcAft>
                <a:spcPts val="450"/>
              </a:spcAft>
              <a:buFont typeface="+mj-ea"/>
              <a:buAutoNum type="circleNumDbPlain"/>
              <a:tabLst>
                <a:tab pos="3148013" algn="l"/>
              </a:tabLst>
            </a:pPr>
            <a:r>
              <a:rPr lang="ja-JP" altLang="en-US" sz="1200" dirty="0">
                <a:latin typeface="+mn-ea"/>
              </a:rPr>
              <a:t>受託研究・共同研究費：</a:t>
            </a:r>
            <a:r>
              <a:rPr lang="en-US" altLang="ja-JP" sz="1200" dirty="0">
                <a:latin typeface="+mn-ea"/>
              </a:rPr>
              <a:t>	</a:t>
            </a:r>
            <a:r>
              <a:rPr lang="ja-JP" altLang="en-US" sz="1200" dirty="0">
                <a:latin typeface="+mn-ea"/>
              </a:rPr>
              <a:t>◯◯製薬</a:t>
            </a:r>
            <a:endParaRPr lang="en-US" altLang="ja-JP" sz="1200" dirty="0">
              <a:latin typeface="+mn-ea"/>
            </a:endParaRPr>
          </a:p>
          <a:p>
            <a:pPr marL="1009650" indent="-198438">
              <a:spcAft>
                <a:spcPts val="450"/>
              </a:spcAft>
              <a:buFont typeface="+mj-ea"/>
              <a:buAutoNum type="circleNumDbPlain"/>
              <a:tabLst>
                <a:tab pos="3148013" algn="l"/>
              </a:tabLst>
            </a:pPr>
            <a:r>
              <a:rPr lang="ja-JP" altLang="en-US" sz="1200" dirty="0">
                <a:latin typeface="+mn-ea"/>
              </a:rPr>
              <a:t>奨学寄付金：</a:t>
            </a:r>
            <a:r>
              <a:rPr lang="en-US" altLang="ja-JP" sz="1200" dirty="0">
                <a:latin typeface="+mn-ea"/>
              </a:rPr>
              <a:t>	</a:t>
            </a:r>
            <a:r>
              <a:rPr lang="ja-JP" altLang="en-US" sz="1200" dirty="0">
                <a:latin typeface="+mn-ea"/>
              </a:rPr>
              <a:t>◯◯製薬</a:t>
            </a:r>
            <a:endParaRPr lang="en-US" altLang="ja-JP" sz="1200" dirty="0">
              <a:latin typeface="+mn-ea"/>
            </a:endParaRPr>
          </a:p>
          <a:p>
            <a:pPr marL="1009650" indent="-198438">
              <a:spcAft>
                <a:spcPts val="450"/>
              </a:spcAft>
              <a:buFont typeface="+mj-ea"/>
              <a:buAutoNum type="circleNumDbPlain"/>
              <a:tabLst>
                <a:tab pos="3148013" algn="l"/>
              </a:tabLst>
            </a:pPr>
            <a:r>
              <a:rPr lang="ja-JP" altLang="en-US" sz="1200" dirty="0">
                <a:latin typeface="+mn-ea"/>
              </a:rPr>
              <a:t>寄付講座所属：</a:t>
            </a:r>
            <a:r>
              <a:rPr lang="en-US" altLang="ja-JP" sz="1200" dirty="0">
                <a:latin typeface="+mn-ea"/>
              </a:rPr>
              <a:t>	</a:t>
            </a:r>
            <a:r>
              <a:rPr lang="ja-JP" altLang="en-US" sz="1200" dirty="0">
                <a:latin typeface="+mn-ea"/>
              </a:rPr>
              <a:t>あり（〇〇製薬）</a:t>
            </a:r>
            <a:endParaRPr lang="en-US" altLang="ja-JP" sz="1200" dirty="0">
              <a:latin typeface="+mn-ea"/>
            </a:endParaRPr>
          </a:p>
          <a:p>
            <a:pPr marL="1009650" indent="-198438">
              <a:spcAft>
                <a:spcPts val="450"/>
              </a:spcAft>
              <a:buFont typeface="+mj-ea"/>
              <a:buAutoNum type="circleNumDbPlain"/>
              <a:tabLst>
                <a:tab pos="3148013" algn="l"/>
              </a:tabLst>
            </a:pPr>
            <a:r>
              <a:rPr lang="ja-JP" altLang="en-US" sz="1200" dirty="0">
                <a:latin typeface="+mn-ea"/>
              </a:rPr>
              <a:t>贈答品などの報酬：</a:t>
            </a:r>
            <a:r>
              <a:rPr lang="en-US" altLang="ja-JP" sz="1200" dirty="0">
                <a:latin typeface="+mn-ea"/>
              </a:rPr>
              <a:t>	</a:t>
            </a:r>
            <a:r>
              <a:rPr lang="ja-JP" altLang="en-US" sz="1200" dirty="0">
                <a:latin typeface="+mn-ea"/>
              </a:rPr>
              <a:t>なし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07E17E04-4F3E-9BD6-C2D4-A32FC9C3CE0E}"/>
              </a:ext>
            </a:extLst>
          </p:cNvPr>
          <p:cNvSpPr/>
          <p:nvPr/>
        </p:nvSpPr>
        <p:spPr>
          <a:xfrm>
            <a:off x="1667768" y="404408"/>
            <a:ext cx="5808464" cy="1565590"/>
          </a:xfrm>
          <a:prstGeom prst="rect">
            <a:avLst/>
          </a:prstGeom>
          <a:noFill/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0"/>
              </a:spcBef>
              <a:buNone/>
            </a:pPr>
            <a:r>
              <a:rPr lang="ja-JP" altLang="en-US" sz="2400" dirty="0">
                <a:solidFill>
                  <a:schemeClr val="tx1"/>
                </a:solidFill>
                <a:latin typeface="+mn-ea"/>
              </a:rPr>
              <a:t>第</a:t>
            </a:r>
            <a:r>
              <a:rPr lang="en-US" altLang="ja-JP" sz="2400" dirty="0">
                <a:solidFill>
                  <a:schemeClr val="tx1"/>
                </a:solidFill>
                <a:latin typeface="+mn-ea"/>
              </a:rPr>
              <a:t>19</a:t>
            </a:r>
            <a:r>
              <a:rPr lang="ja-JP" altLang="en-US" sz="2400" dirty="0">
                <a:solidFill>
                  <a:schemeClr val="tx1"/>
                </a:solidFill>
                <a:latin typeface="+mn-ea"/>
              </a:rPr>
              <a:t>回日本神経摂食嚥下・栄養学会</a:t>
            </a:r>
            <a:endParaRPr lang="en-US" altLang="ja-JP" sz="2400" dirty="0">
              <a:solidFill>
                <a:schemeClr val="tx1"/>
              </a:solidFill>
              <a:latin typeface="+mn-ea"/>
            </a:endParaRPr>
          </a:p>
          <a:p>
            <a:pPr algn="ctr">
              <a:spcBef>
                <a:spcPct val="0"/>
              </a:spcBef>
              <a:buNone/>
            </a:pPr>
            <a:r>
              <a:rPr lang="ja-JP" altLang="en-US" sz="2400" dirty="0">
                <a:solidFill>
                  <a:schemeClr val="tx1"/>
                </a:solidFill>
                <a:latin typeface="+mn-ea"/>
              </a:rPr>
              <a:t>学術集会 福岡大会 </a:t>
            </a:r>
            <a:r>
              <a:rPr lang="en-US" altLang="ja-JP" sz="2400" dirty="0">
                <a:solidFill>
                  <a:schemeClr val="tx1"/>
                </a:solidFill>
                <a:latin typeface="+mn-ea"/>
              </a:rPr>
              <a:t>COI </a:t>
            </a:r>
            <a:r>
              <a:rPr lang="ja-JP" altLang="en-US" sz="2400" dirty="0">
                <a:solidFill>
                  <a:schemeClr val="tx1"/>
                </a:solidFill>
                <a:latin typeface="+mn-ea"/>
              </a:rPr>
              <a:t>開示</a:t>
            </a:r>
            <a:endParaRPr lang="en-US" altLang="ja-JP" sz="2400" dirty="0">
              <a:solidFill>
                <a:schemeClr val="tx1"/>
              </a:solidFill>
              <a:latin typeface="+mn-ea"/>
            </a:endParaRPr>
          </a:p>
          <a:p>
            <a:pPr algn="ctr">
              <a:spcBef>
                <a:spcPts val="1350"/>
              </a:spcBef>
            </a:pPr>
            <a:r>
              <a:rPr lang="zh-TW" altLang="en-US" sz="22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筆頭</a:t>
            </a:r>
            <a:r>
              <a:rPr lang="ja-JP" altLang="en-US" sz="22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演者</a:t>
            </a:r>
            <a:r>
              <a:rPr lang="zh-TW" altLang="en-US" sz="22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名</a:t>
            </a:r>
            <a:r>
              <a:rPr lang="ja-JP" altLang="en-US" sz="22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：〇〇〇〇</a:t>
            </a:r>
            <a:endParaRPr lang="en-US" altLang="ja-JP" sz="22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660605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</TotalTime>
  <Words>133</Words>
  <Application>Microsoft Office PowerPoint</Application>
  <PresentationFormat>画面に合わせる (16:9)</PresentationFormat>
  <Paragraphs>20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游ゴシック</vt:lpstr>
      <vt:lpstr>游ゴシック 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JSDNNM事務局</dc:creator>
  <cp:lastModifiedBy>菖蒲　真代</cp:lastModifiedBy>
  <cp:revision>10</cp:revision>
  <dcterms:created xsi:type="dcterms:W3CDTF">2020-03-18T06:49:26Z</dcterms:created>
  <dcterms:modified xsi:type="dcterms:W3CDTF">2023-03-03T02:35:49Z</dcterms:modified>
</cp:coreProperties>
</file>